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1461B-5B74-CF80-B71C-48DE9FFDF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3D9E1E-F91F-7288-6E6C-B37C7837EC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837D4C-5689-229B-0CD8-E3F80AF33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6417A-A09A-4E48-D238-9BFDE13FC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340E9-7B92-AF3F-DA04-E2EA9972A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03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68B16-0C1B-A07F-9595-F42EAF9BD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22269C-7634-5FEF-A208-15EFE56556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2F342-FBC7-5016-1B3E-C0780D3E0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89BE0-5264-BA39-3FDF-DC870A90F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5FFDE-0E90-F1D6-FF31-D31C7118E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62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EE78A9-4DA9-F2FF-C6FC-0B6BB6B3CB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C65F5D-AC3E-0DDD-4A6C-81D4EC6DDA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DC5E6-0AD2-11CD-F604-12EBA37B1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47BCC2-600A-7267-99EC-D38F53AE2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588A6-7304-4FEC-BD26-DC8F238FC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7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28E99-61E8-71D1-4A7F-27FDB8658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609C5-F4AC-6D08-4AF7-F6B773B97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1DE5A-C9DB-BA95-AF8E-D57A7B95B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A3D77-F5EE-AED8-5EDF-372A325B3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C0B39-C093-71D3-0302-7DB6CF6EA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55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38DCD-7703-1670-9A9D-833A1CE31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FDEEF-02D2-83EC-0C0E-7E7BF1ADD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3734A-7387-65F4-6D4B-9580B9F91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BC45D-039D-D1B0-C075-61DD5722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DAC8D-0222-19D4-34D9-471D3FA34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61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5443F-03B5-4359-C7ED-69515EA1E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548C0-8E68-70D3-6E09-6B054AEE23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20148-5B95-36EE-C103-BE8B785F5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71A162-218B-079D-92E5-C30790461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6A0E8-9AC2-A5AD-03AB-B2D74A994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86DD9-83B0-FA59-F661-93121EC66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556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8A5AB-D24F-3830-70B3-1175E5531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197F1-BB9B-D7B8-B79C-CB52EF21EE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DD6C8-BC4F-7FE4-8804-2EF8DF21D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468986-174A-C513-E07D-E1F5CCAC5C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ED4BD-DC0E-4729-77A3-0ABFC6540F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B5888F-E567-F71F-AF33-502FF8D2E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5222B4-02EA-EE11-3190-1048A814E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02995E-38A6-9A88-E896-2D4F6883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804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EAF5-C9BD-A410-57C6-5FA60E76D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9C25FD-7DFF-CDE7-E3F1-201349920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7A73D2-05C7-1D25-6557-533D0F2DE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22C420-5147-C60A-7347-629DCA57B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781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E20739-226D-9CDA-E9B0-A93FF0BEF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21F724-3CFF-9572-AAA6-1A38B2D2B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CA5A90-6AEE-4C43-8C96-5A62E683F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3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9D4A7-4D70-050A-71FA-6D314DDD6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B8A4-514C-C23D-09A9-5B34971430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C2B04B-3518-0A90-23D2-35103895E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E6F9BA-B879-1B93-C001-2DDD41C95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8DF707-8127-FB9C-8C16-2BFECFA0F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B1A13-56F1-7553-073A-F2A249273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03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002C-6325-D9AF-73E6-57688101F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BF1BC0-E92E-3681-FB74-73B271DB86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E780C4-B13D-A1EC-4AB7-FE4DD826C5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7BD453-FC83-DB92-0676-B384FD5B2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669F86-0045-87D7-2582-C4748549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0D8D1B-88D9-2E7A-80D5-536CFC2B1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4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F9025-0D13-FE72-045A-5DCEB5F07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591D8F-8DA3-164C-8AB2-DCD25A91D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345FF-25A4-60BF-8381-A71F75F6E3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F0A6E-2C88-4F10-A78A-49447080F3A2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97A5E-EB05-566D-CBF7-BFC61DC97D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B5910-C90F-4CE0-8CF8-61A9FBF5A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8A563-3D43-4C26-B003-552861216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84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37FF4-94E4-9886-4EEE-F3027A5F8B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535363-45D7-D67A-59C7-745E53BA15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B99961-49F3-07E6-A3C7-BFFA875AE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7" y="0"/>
            <a:ext cx="121346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812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E52F9E-5ED9-C8E7-AF88-7A3CAA7DC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98"/>
            <a:ext cx="12192000" cy="6822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895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1DA6ED-E9CB-717A-1A5A-0CA5B63CD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70"/>
            <a:ext cx="12192000" cy="684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1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6FA01F-3FF4-902D-2A58-FE5357199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711"/>
            <a:ext cx="12192000" cy="678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19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475221-71BA-714F-FAA4-6D8318870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66" y="0"/>
            <a:ext cx="12122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557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1F8824-BEC2-7198-52D1-0A33080BD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835"/>
            <a:ext cx="12192000" cy="6794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704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B839B-D790-6EEA-C293-07F8A5B13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7" y="0"/>
            <a:ext cx="120733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556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07B94D-3BCE-551B-811B-D639B05C7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990"/>
            <a:ext cx="12192000" cy="675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72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FBABDE-AC9C-F4E7-725E-F8B51F461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35"/>
            <a:ext cx="12192000" cy="682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978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154204-9D88-A9E9-8469-1A70E2C6B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203"/>
            <a:ext cx="12192000" cy="680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990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8D79E9-6CFA-34B1-2071-0BFDA36B6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29"/>
            <a:ext cx="12192000" cy="6823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526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D79319-4ED0-BB99-0CA6-42EFC88EB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3" y="0"/>
            <a:ext cx="121713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08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0D8DEF-48B3-803C-2370-ECB332A4C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92" y="0"/>
            <a:ext cx="120862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865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08F9B0-E2EE-6D8B-99FA-D47991802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1"/>
            <a:ext cx="12192000" cy="685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30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DB6544-B8D6-DFCD-F9A5-4040426F1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7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777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EF0ED3-BDFC-6EEE-BF89-B38F17F1A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66"/>
            <a:ext cx="12192000" cy="681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756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AFB5F9-5691-8DAD-59F5-45D334CBF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7" y="0"/>
            <a:ext cx="12129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35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83E6D9-4E18-4A4B-AB9E-D5E95388A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" y="0"/>
            <a:ext cx="12185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3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Talal Alam</dc:creator>
  <cp:lastModifiedBy>Talal Alam</cp:lastModifiedBy>
  <cp:revision>2</cp:revision>
  <dcterms:created xsi:type="dcterms:W3CDTF">2023-08-05T09:12:38Z</dcterms:created>
  <dcterms:modified xsi:type="dcterms:W3CDTF">2023-08-05T12:03:56Z</dcterms:modified>
</cp:coreProperties>
</file>

<file path=docProps/thumbnail.jpeg>
</file>